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7" d="100"/>
          <a:sy n="67" d="100"/>
        </p:scale>
        <p:origin x="-1176" y="-8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Виктория\Мои документы\правовая\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6"/>
            <a:ext cx="9187570" cy="6572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Виктория\Мои документы\правовая\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97"/>
            <a:ext cx="9144000" cy="642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Виктория\Мои документы\правовая\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64315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Виктория\Мои документы\правовая\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9144000" cy="64413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Виктория\Мои документы\правовая\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6448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Виктория\Мои документы\правовая\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64188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Виктория\Мои документы\правовая\7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9144000" cy="6516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Виктория\Мои документы\правовая\8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64716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Виктория\Мои документы\правовая\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6416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Documents and Settings\Виктория\Мои документы\правовая\10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9144000" cy="65375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PresentationFormat>Экран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Виктория</cp:lastModifiedBy>
  <cp:revision>5</cp:revision>
  <dcterms:modified xsi:type="dcterms:W3CDTF">2016-09-29T07:47:13Z</dcterms:modified>
</cp:coreProperties>
</file>